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30B47-6030-4EB7-ABD1-BED8D51E7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67A0D7-AB19-49BD-860E-604BE6C9B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859465-E756-4235-AA8D-5087BEC44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97A2BB-CA11-4165-85BF-92D3531B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D5A3B-157B-4332-AE86-5C232D1A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24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E8504-B009-497E-AC53-82E3F48E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5E3518-3776-47C8-AB75-3E09968E4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7BF4FB-00B0-4867-8EEA-B587809A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B039DD-5106-4325-9154-818F09FA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063888-86D4-40B8-B8D2-81237B95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715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30B76E-4261-475A-977F-D0570844F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A0C911E-18DA-4A04-A636-F1D2576EE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CEFF50-882F-4B33-B12C-7DEF145E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153106-087A-4C07-9F41-A4CD06D9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2D4E4B-D429-4169-91E3-7E73219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37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14BF2-CE12-42F8-AD6B-DAAE4841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91584E-8111-4A46-B678-28A41E77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B50DDC-8B2A-4085-8D65-16F1B6A8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2BB58-0C57-4036-996D-70AA9812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E0449D-7914-4FA1-9857-34E7CC28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6E9D7-D6CE-4C63-9C1B-844024CF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841822-7FB1-41CE-B7EE-664124E5B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A73DB8-9DCA-4249-8E17-2A8BC1EC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37CF0-A1F9-4E81-88A3-18B23F2A4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BD119E-3685-4334-80C7-15D7FB6A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79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12630-86EC-4C2E-85BD-955A0961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7A23A-04E2-4888-A47F-836F68575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7E8631-A8D9-4894-9E59-7EE621D6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4AA62E-2661-4A27-B4B7-56C5FDA1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8E5D06-26DA-4F0E-B07B-C824AB0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950F44-2DB5-4028-B86C-21DA6617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83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46CB6-4D4D-4F61-B027-E6241C69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13F2A-E4C2-413E-BDF3-DF8ADA3A2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768EEF-D10F-4FF8-A68F-9A85D4DA9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5379D45-C954-482F-9E36-11E4A568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7D287F8-1AC1-4E52-9CA6-AC4DC6AB8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36D99C4-C9F5-400A-A5B5-6D56ACA7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C2EC3A0-FB71-424C-B399-A0B26DD0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AC4300-8204-43F3-9346-B9E3695C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14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2A962-27A5-4FD2-9F95-CF10FE1A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6E2A35-972F-4C3B-B33C-724C1CB4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A71362-770C-4CB5-98E8-4CF7FA16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13A8D8-4056-4861-B8BC-6F3CCD4D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790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1CD80B-F291-4546-B896-501EAB80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727A7E-4B04-43D3-B184-22D5E3ED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0E724C-12F8-4A12-B53B-98225E71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5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3A3ED-5EBA-46AF-BC9A-CE0B67BF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28390F-6856-4C20-BE7E-27C0873E4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5C1CEA-280B-4C52-9E63-E165B4CE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B62061-1FBB-45BE-AE35-A479E0C0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D97F77-387E-4BE4-8D2A-A2261D14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029576-9B71-492D-ADC0-9A215274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2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BB42CC-CD31-4EFD-A694-F5C65303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B13E848-169B-4277-8D42-8A07D1958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E47070-F435-48B0-8D3F-8ADBB35E7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30CA2-5E6D-4CE9-B4D3-8BD406F4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46552E-A038-43CB-968A-C33F69F7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489EFE-D62D-498E-9621-E7F44330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09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22F4CB-AD9D-49B4-9016-2D8C1619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86A82F-FAFF-4556-A8E9-BD07FEA3D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179029-0263-4DF9-BDC1-2BE68AB60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A558F-BB8B-4E4C-B8AF-97B9C230711C}" type="datetimeFigureOut">
              <a:rPr lang="pt-BR" smtClean="0"/>
              <a:t>19/01/2022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E719DF-2FCB-4865-A2A7-62263C10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621336-DBF7-4E90-84BF-374E40631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7CA5C-52FD-4CF9-8C0C-B9C7325182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73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BC3FC-99E3-4FB5-9EF9-49A393C4A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1D671-8386-4E4C-B130-73E69C1A6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CE22D8-6C45-4FE3-978F-F5C263FA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2BD0C1-F649-471F-A2F8-CB0517295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BB02A47-D109-4FA6-B6CD-D38D74936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081420"/>
              </p:ext>
            </p:extLst>
          </p:nvPr>
        </p:nvGraphicFramePr>
        <p:xfrm>
          <a:off x="2032000" y="1917700"/>
          <a:ext cx="8128000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m de Bitmap" r:id="rId3" imgW="15001920" imgH="5572080" progId="Paint.Picture">
                  <p:embed/>
                </p:oleObj>
              </mc:Choice>
              <mc:Fallback>
                <p:oleObj name="Imagem de Bitmap" r:id="rId3" imgW="15001920" imgH="5572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917700"/>
                        <a:ext cx="8128000" cy="301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80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1C96A55-76B5-475C-90BF-09F0F30757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26984"/>
              </p:ext>
            </p:extLst>
          </p:nvPr>
        </p:nvGraphicFramePr>
        <p:xfrm>
          <a:off x="2032000" y="2135188"/>
          <a:ext cx="8128000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Imagem de Bitmap" r:id="rId3" imgW="16925760" imgH="5381640" progId="Paint.Picture">
                  <p:embed/>
                </p:oleObj>
              </mc:Choice>
              <mc:Fallback>
                <p:oleObj name="Imagem de Bitmap" r:id="rId3" imgW="16925760" imgH="5381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2135188"/>
                        <a:ext cx="8128000" cy="258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91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E4EA5C-BB8B-448A-9FD6-BACCBACBF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2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2BAE54-A5E6-41EC-9D29-A8E23318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33C0FA-EBD4-4614-AFD7-226AAACC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7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B8578A5D-7247-4AA7-84F4-FF71B6A9E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22615"/>
              </p:ext>
            </p:extLst>
          </p:nvPr>
        </p:nvGraphicFramePr>
        <p:xfrm>
          <a:off x="2032000" y="1785938"/>
          <a:ext cx="8128000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Imagem de Bitmap" r:id="rId3" imgW="17287920" imgH="6981840" progId="Paint.Picture">
                  <p:embed/>
                </p:oleObj>
              </mc:Choice>
              <mc:Fallback>
                <p:oleObj name="Imagem de Bitmap" r:id="rId3" imgW="17287920" imgH="6981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785938"/>
                        <a:ext cx="8128000" cy="32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753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38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DC53EED-4973-44D0-BA62-FB1B4DF5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1157DF-EEA6-4FB4-A509-80A94B26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2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135C14F-CE89-43C3-BE48-4048021C5F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00624"/>
              </p:ext>
            </p:extLst>
          </p:nvPr>
        </p:nvGraphicFramePr>
        <p:xfrm>
          <a:off x="23813" y="176213"/>
          <a:ext cx="12144375" cy="650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m de Bitmap" r:id="rId3" imgW="12144240" imgH="6505560" progId="Paint.Picture">
                  <p:embed/>
                </p:oleObj>
              </mc:Choice>
              <mc:Fallback>
                <p:oleObj name="Imagem de Bitmap" r:id="rId3" imgW="12144240" imgH="6505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13" y="176213"/>
                        <a:ext cx="12144375" cy="650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77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D0543BE-D590-45CD-A49D-1443A215E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850805"/>
              </p:ext>
            </p:extLst>
          </p:nvPr>
        </p:nvGraphicFramePr>
        <p:xfrm>
          <a:off x="52388" y="185738"/>
          <a:ext cx="12087225" cy="648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m de Bitmap" r:id="rId3" imgW="12087360" imgH="6486480" progId="Paint.Picture">
                  <p:embed/>
                </p:oleObj>
              </mc:Choice>
              <mc:Fallback>
                <p:oleObj name="Imagem de Bitmap" r:id="rId3" imgW="12087360" imgH="6486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88" y="185738"/>
                        <a:ext cx="12087225" cy="648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706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531D8CF2-B8CE-4CBA-A79E-4C1BC190A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836961"/>
              </p:ext>
            </p:extLst>
          </p:nvPr>
        </p:nvGraphicFramePr>
        <p:xfrm>
          <a:off x="2032000" y="1249363"/>
          <a:ext cx="8128000" cy="435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Imagem de Bitmap" r:id="rId3" imgW="12277800" imgH="6581880" progId="Paint.Picture">
                  <p:embed/>
                </p:oleObj>
              </mc:Choice>
              <mc:Fallback>
                <p:oleObj name="Imagem de Bitmap" r:id="rId3" imgW="12277800" imgH="6581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249363"/>
                        <a:ext cx="8128000" cy="435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174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39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53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1AE9CC9-4E2C-49DA-B6E6-8870DC17B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79923"/>
              </p:ext>
            </p:extLst>
          </p:nvPr>
        </p:nvGraphicFramePr>
        <p:xfrm>
          <a:off x="2032000" y="1866900"/>
          <a:ext cx="8128000" cy="312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m de Bitmap" r:id="rId3" imgW="14754240" imgH="5667480" progId="Paint.Picture">
                  <p:embed/>
                </p:oleObj>
              </mc:Choice>
              <mc:Fallback>
                <p:oleObj name="Imagem de Bitmap" r:id="rId3" imgW="14754240" imgH="5667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866900"/>
                        <a:ext cx="8128000" cy="312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903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Imagem do Paintbrush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Eduardo Nascimento</dc:creator>
  <cp:lastModifiedBy>Carlos Eduardo Nascimento</cp:lastModifiedBy>
  <cp:revision>1</cp:revision>
  <dcterms:created xsi:type="dcterms:W3CDTF">2022-01-19T23:28:34Z</dcterms:created>
  <dcterms:modified xsi:type="dcterms:W3CDTF">2022-01-20T03:11:17Z</dcterms:modified>
</cp:coreProperties>
</file>